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9" r:id="rId3"/>
    <p:sldId id="258" r:id="rId4"/>
    <p:sldId id="260" r:id="rId5"/>
    <p:sldId id="261" r:id="rId6"/>
    <p:sldId id="257" r:id="rId7"/>
    <p:sldId id="262" r:id="rId8"/>
    <p:sldId id="263" r:id="rId9"/>
    <p:sldId id="264" r:id="rId10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9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15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349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706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8027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91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519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ană cu trei imag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977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00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98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08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24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893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70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62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473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o-RO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8/8/2018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34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8/8/2018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313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Reguli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crearea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prezent</a:t>
            </a:r>
            <a:r>
              <a:rPr lang="ro-RO" dirty="0" err="1"/>
              <a:t>ări</a:t>
            </a:r>
            <a:r>
              <a:rPr lang="ro-RO" dirty="0"/>
              <a:t> </a:t>
            </a:r>
            <a:r>
              <a:rPr lang="ro-RO" dirty="0" err="1"/>
              <a:t>powerpoint</a:t>
            </a: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41327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Volumul de text inclus în prezentare este redus.</a:t>
            </a:r>
          </a:p>
          <a:p>
            <a:pPr marL="514350" indent="-514350">
              <a:buFont typeface="+mj-lt"/>
              <a:buAutoNum type="arabicPeriod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Efectele de animație și de tranziție utilizate trebuie să accentueze ideile principale, nu să distragă atenția publicului.</a:t>
            </a:r>
          </a:p>
          <a:p>
            <a:pPr marL="514350" indent="-514350">
              <a:buFont typeface="+mj-lt"/>
              <a:buAutoNum type="arabicPeriod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Ritmul de prezentare trebuie adaptat la context.</a:t>
            </a:r>
          </a:p>
          <a:p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2313048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Evitați un titlu prea lung și nu scrieți orice idee poziționată pe centru pentru că devine obositor de citit.</a:t>
            </a:r>
          </a:p>
          <a:p>
            <a:pPr marL="0" indent="0">
              <a:buNone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Nu folosiți mai mult de 3 culori pentru fiecare cadru.</a:t>
            </a:r>
          </a:p>
          <a:p>
            <a:pPr marL="0" indent="0">
              <a:buNone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Încercați pe cât posibil ca la fiecare 3-5 cadre să introduceți un grafic sau tabel.</a:t>
            </a:r>
          </a:p>
          <a:p>
            <a:pPr marL="0" indent="0">
              <a:buNone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361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0" indent="-457200">
              <a:buFont typeface="+mj-lt"/>
              <a:buAutoNum type="arabicPeriod" startAt="7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Folosiți aceeași tranziție pentru mai multe diapozitive, pentru a acorda prezentării senzația de unitate.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7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7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Dacă un diapozitiv este mai important, atunci folosiți o altă tranziție care să-l scoată în evidență, dar nu folosiți efecte diferite pentru fiecare diapozitiv în parte.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7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7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Folosiți efecte speciale, atâta vreme cât ele accentuează ideile și nu creează mai mult confuzie.</a:t>
            </a:r>
          </a:p>
          <a:p>
            <a:endParaRPr lang="ro-R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563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 startAt="10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Diapozitive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le-t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itlu trebuie să conţină cinci sau mai puţine cuvinte.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10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10"/>
            </a:pP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ţ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inutul unui singur diapozitiv trebuie s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ă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fie u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ş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î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ţ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eles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î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20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secunde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ş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apte linii pe </a:t>
            </a:r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fiecare 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diapozitiv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ş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cel mult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ş</a:t>
            </a:r>
            <a:r>
              <a:rPr lang="it-IT" sz="2000" b="1" dirty="0">
                <a:latin typeface="Arial" panose="020B0604020202020204" pitchFamily="34" charset="0"/>
                <a:cs typeface="Arial" panose="020B0604020202020204" pitchFamily="34" charset="0"/>
              </a:rPr>
              <a:t>apte cuvinte pe linie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10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 startAt="10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Spaţiile dintre linii ar trebui să fie cel puţin la înălţimea unei majuscule.</a:t>
            </a: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76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Prezentarea trebuie gândită în trei dimensiuni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narativă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(fiecare diapozitiv reprezintă un element important al poveștii, care derivă din diapozitivul precedent, astfel publicul este obligat să rămână atent)</a:t>
            </a:r>
          </a:p>
          <a:p>
            <a:pPr marL="457200" lvl="0" indent="-457200">
              <a:buFont typeface="+mj-lt"/>
              <a:buAutoNum type="arabicPeriod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descriptivă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(fiecare diapozitiv colorează un aspect al poveștii) </a:t>
            </a:r>
          </a:p>
          <a:p>
            <a:pPr marL="457200" lvl="0" indent="-457200">
              <a:buFont typeface="+mj-lt"/>
              <a:buAutoNum type="arabicPeriod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o-RO" sz="2000" b="1" dirty="0">
                <a:latin typeface="Arial" panose="020B0604020202020204" pitchFamily="34" charset="0"/>
                <a:cs typeface="Arial" panose="020B0604020202020204" pitchFamily="34" charset="0"/>
              </a:rPr>
              <a:t>argumentativă</a:t>
            </a: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 (vrei să demonstrezi, vrei să convingi).</a:t>
            </a:r>
          </a:p>
          <a:p>
            <a:pPr marL="457200" indent="-457200">
              <a:buFont typeface="+mj-lt"/>
              <a:buAutoNum type="arabicPeriod"/>
            </a:pP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1934485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Structura unei prezentări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Titlul temei pe primul diapozitiv</a:t>
            </a:r>
          </a:p>
          <a:p>
            <a:pPr marL="457200" indent="-457200">
              <a:buFont typeface="+mj-lt"/>
              <a:buAutoNum type="arabicPeriod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Planul de idei (cuprinsul) pe al doilea diapozitiv</a:t>
            </a:r>
          </a:p>
          <a:p>
            <a:pPr marL="457200" indent="-457200">
              <a:buFont typeface="+mj-lt"/>
              <a:buAutoNum type="arabicPeriod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Descrierea conținutului de prezentat – de la al treilea până la penultimul diapozitiv</a:t>
            </a:r>
          </a:p>
          <a:p>
            <a:pPr marL="457200" indent="-457200">
              <a:buFont typeface="+mj-lt"/>
              <a:buAutoNum type="arabicPeriod"/>
            </a:pPr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Bibliografia pe ultimul diapozitiv</a:t>
            </a:r>
          </a:p>
          <a:p>
            <a:endParaRPr lang="ro-R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44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Sfaturi pentru susținerea unei prezentări eficiente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Sosiți mai devreme și verificați dacă echipamentul funcționează corespunzător.</a:t>
            </a:r>
          </a:p>
          <a:p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Verificați toate culorile de pe ecranul de proiecție înainte de a ține prezentarea.</a:t>
            </a:r>
          </a:p>
          <a:p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Nu citiți prezentarea.</a:t>
            </a:r>
          </a:p>
          <a:p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Încadrați-vă în timp.</a:t>
            </a:r>
          </a:p>
          <a:p>
            <a:r>
              <a:rPr lang="ro-RO" sz="2000" dirty="0">
                <a:latin typeface="Arial" panose="020B0604020202020204" pitchFamily="34" charset="0"/>
                <a:cs typeface="Arial" panose="020B0604020202020204" pitchFamily="34" charset="0"/>
              </a:rPr>
              <a:t>Urmăriți comportamentul publicului.</a:t>
            </a:r>
          </a:p>
        </p:txBody>
      </p:sp>
    </p:spTree>
    <p:extLst>
      <p:ext uri="{BB962C8B-B14F-4D97-AF65-F5344CB8AC3E}">
        <p14:creationId xmlns:p14="http://schemas.microsoft.com/office/powerpoint/2010/main" val="3493299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15477359-DBE6-48AB-9638-340AE6E99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o-RO"/>
              <a:t>Greșeli frecvente</a:t>
            </a:r>
            <a:endParaRPr lang="ro-RO" dirty="0"/>
          </a:p>
        </p:txBody>
      </p:sp>
      <p:sp>
        <p:nvSpPr>
          <p:cNvPr id="14" name="Substituent conținut 13">
            <a:extLst>
              <a:ext uri="{FF2B5EF4-FFF2-40B4-BE49-F238E27FC236}">
                <a16:creationId xmlns:a16="http://schemas.microsoft.com/office/drawing/2014/main" id="{CA8FAD45-A650-408B-9B23-DFFA48BBB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8821367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412b93f60027aa4258f54c43fd4444f5b9f82d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400</TotalTime>
  <Words>346</Words>
  <Application>Microsoft Office PowerPoint</Application>
  <PresentationFormat>Expunere pe ecran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Tw Cen MT</vt:lpstr>
      <vt:lpstr>Circuit</vt:lpstr>
      <vt:lpstr>Reguli pentru crearea unei prezentări powerpoint</vt:lpstr>
      <vt:lpstr>Prezentare PowerPoint</vt:lpstr>
      <vt:lpstr>Prezentare PowerPoint</vt:lpstr>
      <vt:lpstr>Prezentare PowerPoint</vt:lpstr>
      <vt:lpstr>Prezentare PowerPoint</vt:lpstr>
      <vt:lpstr>Prezentarea trebuie gândită în trei dimensiuni</vt:lpstr>
      <vt:lpstr>Structura unei prezentări</vt:lpstr>
      <vt:lpstr>Sfaturi pentru susținerea unei prezentări eficiente</vt:lpstr>
      <vt:lpstr>Greșeli frecvente</vt:lpstr>
    </vt:vector>
  </TitlesOfParts>
  <Company>Unitate Scolara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Reguli pentru crearea unei prezentări powerpoint</dc:title>
  <dc:creator>Daniel</dc:creator>
  <cp:lastModifiedBy>user</cp:lastModifiedBy>
  <cp:revision>27</cp:revision>
  <dcterms:created xsi:type="dcterms:W3CDTF">2016-09-13T13:50:38Z</dcterms:created>
  <dcterms:modified xsi:type="dcterms:W3CDTF">2018-08-08T13:49:57Z</dcterms:modified>
</cp:coreProperties>
</file>